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72" r:id="rId4"/>
    <p:sldId id="273" r:id="rId5"/>
    <p:sldId id="270" r:id="rId6"/>
    <p:sldId id="274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6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8CC2BFA-4127-08AC-D6D1-D630006EF7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08" y="136074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copie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 </a:t>
            </a:r>
            <a:r>
              <a:rPr lang="fr-FR" sz="2800" dirty="0"/>
              <a:t>: </a:t>
            </a:r>
            <a:r>
              <a:rPr lang="fr-FR" sz="4400" dirty="0">
                <a:latin typeface="Cursive standard" pitchFamily="2" charset="0"/>
              </a:rPr>
              <a:t>p, q</a:t>
            </a:r>
            <a:endParaRPr lang="fr-FR" dirty="0">
              <a:latin typeface="Cursive standard" pitchFamily="2" charset="0"/>
            </a:endParaRPr>
          </a:p>
          <a:p>
            <a:pPr>
              <a:lnSpc>
                <a:spcPct val="150000"/>
              </a:lnSpc>
            </a:pPr>
            <a:r>
              <a:rPr lang="fr-FR" sz="4400" dirty="0">
                <a:latin typeface="Cursive standard" pitchFamily="2" charset="0"/>
              </a:rPr>
              <a:t>papa – pépé – qui – quoi</a:t>
            </a:r>
          </a:p>
          <a:p>
            <a:pPr>
              <a:lnSpc>
                <a:spcPct val="150000"/>
              </a:lnSpc>
            </a:pPr>
            <a:r>
              <a:rPr lang="fr-FR" sz="4400" dirty="0">
                <a:latin typeface="Cursive standard" pitchFamily="2" charset="0"/>
              </a:rPr>
              <a:t>une petite quille</a:t>
            </a:r>
          </a:p>
          <a:p>
            <a:pPr>
              <a:lnSpc>
                <a:spcPct val="150000"/>
              </a:lnSpc>
            </a:pPr>
            <a:r>
              <a:rPr lang="fr-FR" sz="4400" dirty="0">
                <a:latin typeface="Cursive standard" pitchFamily="2" charset="0"/>
              </a:rPr>
              <a:t>Papa parle à qui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4A6A29C-4FF7-E837-EF70-FADA2D8109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copie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 </a:t>
            </a:r>
            <a:r>
              <a:rPr lang="fr-FR" sz="2800" dirty="0"/>
              <a:t>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/>
              <a:t>La maman embrasse sa petite fille. Elle lui offre deux billes.</a:t>
            </a:r>
          </a:p>
          <a:p>
            <a:pPr>
              <a:lnSpc>
                <a:spcPct val="150000"/>
              </a:lnSpc>
            </a:pPr>
            <a:endParaRPr lang="fr-FR" sz="2800" dirty="0"/>
          </a:p>
          <a:p>
            <a:pPr>
              <a:lnSpc>
                <a:spcPct val="150000"/>
              </a:lnSpc>
            </a:pPr>
            <a:endParaRPr lang="fr-FR" sz="4400" dirty="0">
              <a:latin typeface="Cursive standard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05846" y="6088470"/>
            <a:ext cx="7931224" cy="102145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r>
              <a:rPr lang="fr-FR" sz="1600" i="1" dirty="0">
                <a:solidFill>
                  <a:srgbClr val="00B050"/>
                </a:solidFill>
              </a:rPr>
              <a:t>E2 Je copie efficacement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8AD1AEB-4D9D-EB96-0479-A0F9E0461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594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Puis fiche 2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199286" y="5903804"/>
            <a:ext cx="7931224" cy="102145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r>
              <a:rPr lang="fr-FR" sz="1600" i="1" dirty="0">
                <a:solidFill>
                  <a:srgbClr val="00B050"/>
                </a:solidFill>
              </a:rPr>
              <a:t>E2 Je copie efficacement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23790D5-0924-4F77-9A04-AD6C2112B8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800" t="15000" r="45275" b="6601"/>
          <a:stretch/>
        </p:blipFill>
        <p:spPr>
          <a:xfrm>
            <a:off x="4354227" y="1597403"/>
            <a:ext cx="2736304" cy="403244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B5F0573-A2B4-5069-F7C5-8DBEFC83B6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78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La maison hantée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solidFill>
                  <a:srgbClr val="FF0000"/>
                </a:solidFill>
              </a:rPr>
              <a:t>Raconte comment tu décorerais les pièces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>
                <a:solidFill>
                  <a:srgbClr val="FF0000"/>
                </a:solidFill>
              </a:rPr>
              <a:t>de ta maison pour Halloween.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Utilise au moins 3 mots de la fiche « Autour du mot » que tu as travaillée. 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Au moins 2 informations différentes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600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sz="16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2B73A11-8976-3487-E496-1917F6E45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7572" y="261938"/>
            <a:ext cx="2590800" cy="32385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FA6369A-D40D-09EE-B7CC-BF59761FCF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22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Texte sur la Préhistoire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600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sz="16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529AF27-01DA-4106-8A58-2B1C97E45DC7}"/>
              </a:ext>
            </a:extLst>
          </p:cNvPr>
          <p:cNvSpPr txBox="1">
            <a:spLocks/>
          </p:cNvSpPr>
          <p:nvPr/>
        </p:nvSpPr>
        <p:spPr>
          <a:xfrm>
            <a:off x="674255" y="1433475"/>
            <a:ext cx="5588522" cy="4819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rgbClr val="F4944A"/>
                </a:solidFill>
              </a:rPr>
              <a:t>Que peignaient les hommes dans les grottes ?</a:t>
            </a:r>
          </a:p>
          <a:p>
            <a:endParaRPr lang="fr-FR" sz="3200" dirty="0">
              <a:solidFill>
                <a:srgbClr val="F4944A"/>
              </a:solidFill>
            </a:endParaRPr>
          </a:p>
          <a:p>
            <a:pPr>
              <a:lnSpc>
                <a:spcPct val="150000"/>
              </a:lnSpc>
            </a:pPr>
            <a:r>
              <a:rPr lang="fr-FR" sz="3200" i="1" dirty="0"/>
              <a:t>2 phrases</a:t>
            </a:r>
          </a:p>
          <a:p>
            <a:pPr>
              <a:lnSpc>
                <a:spcPct val="150000"/>
              </a:lnSpc>
            </a:pPr>
            <a:r>
              <a:rPr lang="fr-FR" sz="3200" i="1" dirty="0"/>
              <a:t>Écrire à l’imparfait</a:t>
            </a:r>
            <a:endParaRPr lang="fr-FR" sz="40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6F9DA15-E688-4BD8-8D00-9A122C476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5456" y="1643090"/>
            <a:ext cx="4474172" cy="317060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73FD5A6-22D6-E3F9-D9E5-2477104DE1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069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158</Words>
  <Application>Microsoft Office PowerPoint</Application>
  <PresentationFormat>Grand écran</PresentationFormat>
  <Paragraphs>36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</vt:lpstr>
      <vt:lpstr>Je copie</vt:lpstr>
      <vt:lpstr>Puis fiche 2 :</vt:lpstr>
      <vt:lpstr>La maison hantée</vt:lpstr>
      <vt:lpstr>Texte sur la Préhistoire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17</cp:revision>
  <dcterms:created xsi:type="dcterms:W3CDTF">2021-07-17T07:25:24Z</dcterms:created>
  <dcterms:modified xsi:type="dcterms:W3CDTF">2022-08-05T21:09:51Z</dcterms:modified>
</cp:coreProperties>
</file>